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712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2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68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7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90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6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8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50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16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39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4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7B478-AA33-4B1F-9765-4071EC15563C}" type="datetimeFigureOut">
              <a:rPr lang="en-US" smtClean="0"/>
              <a:t>11/29/2012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10F9F-E152-41B0-8288-110860F817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01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nn.com/sites/default/files/main_lilypad_04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7" r="24160"/>
          <a:stretch/>
        </p:blipFill>
        <p:spPr bwMode="auto">
          <a:xfrm>
            <a:off x="-10886" y="-1"/>
            <a:ext cx="3581400" cy="38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8" t="27057" r="23090" b="20911"/>
          <a:stretch/>
        </p:blipFill>
        <p:spPr bwMode="auto">
          <a:xfrm>
            <a:off x="3570514" y="1"/>
            <a:ext cx="5615940" cy="335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0" t="21057" r="22764" b="14553"/>
          <a:stretch/>
        </p:blipFill>
        <p:spPr bwMode="auto">
          <a:xfrm>
            <a:off x="3559629" y="2803808"/>
            <a:ext cx="5615940" cy="408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s4.hubimg.com/u/3412779_f5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4783"/>
            <a:ext cx="3559629" cy="300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2219033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SOLUTIONS TO RISING SEA LEVELS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91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5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3</cp:revision>
  <dcterms:created xsi:type="dcterms:W3CDTF">2012-11-30T02:11:39Z</dcterms:created>
  <dcterms:modified xsi:type="dcterms:W3CDTF">2012-11-30T17:23:20Z</dcterms:modified>
</cp:coreProperties>
</file>